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Canva Sans" charset="1" panose="020B0503030501040103"/>
      <p:regular r:id="rId22"/>
    </p:embeddedFont>
    <p:embeddedFont>
      <p:font typeface="Canva Sans Bold" charset="1" panose="020B0803030501040103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Relationship Id="rId4" Target="https://summari.streamlit.app" TargetMode="External" Type="http://schemas.openxmlformats.org/officeDocument/2006/relationships/hyperlink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github.com/TheCleverIdiott/FYP" TargetMode="External" Type="http://schemas.openxmlformats.org/officeDocument/2006/relationships/hyperlink"/><Relationship Id="rId3" Target="https://github.com/TheCleverIdiott/FYP" TargetMode="External" Type="http://schemas.openxmlformats.org/officeDocument/2006/relationships/hyperlink"/><Relationship Id="rId4" Target="https://drive.google.com/file/d/1dVVzvHMJB4SnV6gmyA-sIn9L3-TijDbr/view?usp=sharing" TargetMode="External" Type="http://schemas.openxmlformats.org/officeDocument/2006/relationships/hyperlink"/><Relationship Id="rId5" Target="https://mega.nz/file/pj8nTZjD#JO5EEfbZ6rinPLGQHNSvfOnrF37fUJu205A-qwqJskQ" TargetMode="External" Type="http://schemas.openxmlformats.org/officeDocument/2006/relationships/hyperlink"/><Relationship Id="rId6" Target="https://drive.google.com/file/d/1l3rKsREM1euYFlapLcoAk8YpPqd43VgY/view?usp=sharing" TargetMode="External" Type="http://schemas.openxmlformats.org/officeDocument/2006/relationships/hyperlink"/><Relationship Id="rId7" Target="https://drive.google.com/file/d/1Bg0RTnMheb5lHD-xDwFDUcNVFDyvjRJF/view?usp=sharing" TargetMode="External" Type="http://schemas.openxmlformats.org/officeDocument/2006/relationships/hyperlink"/><Relationship Id="rId8" Target="https://drive.google.com/file/d/12iWuXNXkGBNk5PrK6mHJO6RL5Ohwa5jS/view?usp=sharing" TargetMode="External" Type="http://schemas.openxmlformats.org/officeDocument/2006/relationships/hyperlink"/><Relationship Id="rId9" Target="https://drive.google.com/file/d/12iWuXNXkGBNk5PrK6mHJO6RL5Ohwa5jS/view?usp=sharing" TargetMode="External" Type="http://schemas.openxmlformats.org/officeDocument/2006/relationships/hyperlink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6208" y="105103"/>
            <a:ext cx="18115583" cy="10076793"/>
          </a:xfrm>
          <a:custGeom>
            <a:avLst/>
            <a:gdLst/>
            <a:ahLst/>
            <a:cxnLst/>
            <a:rect r="r" b="b" t="t" l="l"/>
            <a:pathLst>
              <a:path h="10076793" w="18115583">
                <a:moveTo>
                  <a:pt x="0" y="0"/>
                </a:moveTo>
                <a:lnTo>
                  <a:pt x="18115584" y="0"/>
                </a:lnTo>
                <a:lnTo>
                  <a:pt x="18115584" y="10076794"/>
                </a:lnTo>
                <a:lnTo>
                  <a:pt x="0" y="10076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8575"/>
            <a:ext cx="18288000" cy="10126980"/>
          </a:xfrm>
          <a:custGeom>
            <a:avLst/>
            <a:gdLst/>
            <a:ahLst/>
            <a:cxnLst/>
            <a:rect r="r" b="b" t="t" l="l"/>
            <a:pathLst>
              <a:path h="10126980" w="18288000">
                <a:moveTo>
                  <a:pt x="0" y="0"/>
                </a:moveTo>
                <a:lnTo>
                  <a:pt x="18288000" y="0"/>
                </a:lnTo>
                <a:lnTo>
                  <a:pt x="18288000" y="10126980"/>
                </a:lnTo>
                <a:lnTo>
                  <a:pt x="0" y="101269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9525"/>
            <a:ext cx="18288000" cy="10241280"/>
          </a:xfrm>
          <a:custGeom>
            <a:avLst/>
            <a:gdLst/>
            <a:ahLst/>
            <a:cxnLst/>
            <a:rect r="r" b="b" t="t" l="l"/>
            <a:pathLst>
              <a:path h="10241280" w="18288000">
                <a:moveTo>
                  <a:pt x="0" y="0"/>
                </a:moveTo>
                <a:lnTo>
                  <a:pt x="18288000" y="0"/>
                </a:lnTo>
                <a:lnTo>
                  <a:pt x="18288000" y="10241280"/>
                </a:lnTo>
                <a:lnTo>
                  <a:pt x="0" y="102412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9582" y="-284503"/>
            <a:ext cx="18288000" cy="2053361"/>
          </a:xfrm>
          <a:custGeom>
            <a:avLst/>
            <a:gdLst/>
            <a:ahLst/>
            <a:cxnLst/>
            <a:rect r="r" b="b" t="t" l="l"/>
            <a:pathLst>
              <a:path h="2053361" w="18288000">
                <a:moveTo>
                  <a:pt x="0" y="0"/>
                </a:moveTo>
                <a:lnTo>
                  <a:pt x="18288000" y="0"/>
                </a:lnTo>
                <a:lnTo>
                  <a:pt x="18288000" y="2053361"/>
                </a:lnTo>
                <a:lnTo>
                  <a:pt x="0" y="20533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5245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88793" y="1380868"/>
            <a:ext cx="15910413" cy="7514894"/>
          </a:xfrm>
          <a:custGeom>
            <a:avLst/>
            <a:gdLst/>
            <a:ahLst/>
            <a:cxnLst/>
            <a:rect r="r" b="b" t="t" l="l"/>
            <a:pathLst>
              <a:path h="7514894" w="15910413">
                <a:moveTo>
                  <a:pt x="0" y="0"/>
                </a:moveTo>
                <a:lnTo>
                  <a:pt x="15910414" y="0"/>
                </a:lnTo>
                <a:lnTo>
                  <a:pt x="15910414" y="7514893"/>
                </a:lnTo>
                <a:lnTo>
                  <a:pt x="0" y="75148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9564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188793" y="9191625"/>
            <a:ext cx="1591041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4" tooltip="https://summari.streamlit.app"/>
              </a:rPr>
              <a:t>https://summari.streamlit.app/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49638" y="1989456"/>
            <a:ext cx="17773650" cy="713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GitHub Repo link:</a:t>
            </a:r>
            <a:r>
              <a:rPr lang="en-US" b="true" sz="2700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  <a:hlinkClick r:id="rId2" tooltip="https://github.com/TheCleverIdiott/FYP"/>
              </a:rPr>
              <a:t> </a:t>
            </a:r>
            <a:r>
              <a:rPr lang="en-US" sz="2700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3" tooltip="https://github.com/TheCleverIdiott/FYP"/>
              </a:rPr>
              <a:t>https://github.com/TheCleverIdiott/FYP</a:t>
            </a:r>
          </a:p>
          <a:p>
            <a:pPr algn="l">
              <a:lnSpc>
                <a:spcPts val="3780"/>
              </a:lnSpc>
            </a:pPr>
          </a:p>
          <a:p>
            <a:pPr algn="l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Abstract and Progress Report: </a:t>
            </a:r>
            <a:r>
              <a:rPr lang="en-US" sz="2700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4" tooltip="https://drive.google.com/file/d/1dVVzvHMJB4SnV6gmyA-sIn9L3-TijDbr/view?usp=sharing"/>
              </a:rPr>
              <a:t>https://drive.google.com/file/d/1dVVzvHMJB4SnV6gmyA-sIn9L3-TijDbr/view?usp=sharing</a:t>
            </a:r>
          </a:p>
          <a:p>
            <a:pPr algn="l">
              <a:lnSpc>
                <a:spcPts val="3780"/>
              </a:lnSpc>
            </a:pPr>
          </a:p>
          <a:p>
            <a:pPr algn="l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Dataset: </a:t>
            </a:r>
            <a:r>
              <a:rPr lang="en-US" sz="2700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5" tooltip="https://mega.nz/file/pj8nTZjD#JO5EEfbZ6rinPLGQHNSvfOnrF37fUJu205A-qwqJskQ"/>
              </a:rPr>
              <a:t>https://mega.nz/file/pj8nTZjD#JO5EEfbZ6rinPLGQHNSvfOnrF37fUJu205A-qwqJskQ</a:t>
            </a:r>
          </a:p>
          <a:p>
            <a:pPr algn="l">
              <a:lnSpc>
                <a:spcPts val="3780"/>
              </a:lnSpc>
            </a:pPr>
          </a:p>
          <a:p>
            <a:pPr algn="l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Paper1:</a:t>
            </a:r>
            <a:r>
              <a:rPr lang="en-US" sz="27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700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6" tooltip="https://drive.google.com/file/d/1l3rKsREM1euYFlapLcoAk8YpPqd43VgY/view?usp=sharing"/>
              </a:rPr>
              <a:t>https://drive.google.com/file/d/1l3rKsREM1euYFlapLcoAk8YpPqd43VgY/view?usp=sharing</a:t>
            </a:r>
          </a:p>
          <a:p>
            <a:pPr algn="l">
              <a:lnSpc>
                <a:spcPts val="3780"/>
              </a:lnSpc>
            </a:pPr>
          </a:p>
          <a:p>
            <a:pPr algn="l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Paper2:</a:t>
            </a:r>
            <a:r>
              <a:rPr lang="en-US" sz="27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700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7" tooltip="https://drive.google.com/file/d/1Bg0RTnMheb5lHD-xDwFDUcNVFDyvjRJF/view?usp=sharing"/>
              </a:rPr>
              <a:t>https://drive.google.com/file/d/1Bg0RTnMheb5lHD-xDwFDUcNVFDyvjRJF/view?usp=sharing</a:t>
            </a:r>
          </a:p>
          <a:p>
            <a:pPr algn="l">
              <a:lnSpc>
                <a:spcPts val="3780"/>
              </a:lnSpc>
            </a:pPr>
          </a:p>
          <a:p>
            <a:pPr algn="l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Report:</a:t>
            </a:r>
            <a:r>
              <a:rPr lang="en-US" sz="27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700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8" tooltip="https://drive.google.com/file/d/12iWuXNXkGBNk5PrK6mHJO6RL5Ohwa5jS/view?usp=sharing"/>
              </a:rPr>
              <a:t>https://drive.google.com/file/d/12iWuXNXkGBNk5PrK6mHJO6RL5Ohwa5jS/view?usp=sharing</a:t>
            </a:r>
          </a:p>
          <a:p>
            <a:pPr algn="l">
              <a:lnSpc>
                <a:spcPts val="3780"/>
              </a:lnSpc>
            </a:pPr>
          </a:p>
          <a:p>
            <a:pPr algn="l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Poster:</a:t>
            </a:r>
            <a:r>
              <a:rPr lang="en-US" sz="27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700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9" tooltip="https://drive.google.com/file/d/12iWuXNXkGBNk5PrK6mHJO6RL5Ohwa5jS/view?usp=sharing"/>
              </a:rPr>
              <a:t>https://drive.google.com/file/d/12iWuXNXkGBNk5PrK6mHJO6RL5Ohwa5jS/view?usp=sharing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13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29223" y="590424"/>
            <a:ext cx="3687887" cy="1005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19"/>
              </a:lnSpc>
              <a:spcBef>
                <a:spcPct val="0"/>
              </a:spcBef>
            </a:pPr>
            <a:r>
              <a:rPr lang="en-US" sz="5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Resources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2860"/>
            <a:ext cx="18288000" cy="10241280"/>
          </a:xfrm>
          <a:custGeom>
            <a:avLst/>
            <a:gdLst/>
            <a:ahLst/>
            <a:cxnLst/>
            <a:rect r="r" b="b" t="t" l="l"/>
            <a:pathLst>
              <a:path h="10241280" w="18288000">
                <a:moveTo>
                  <a:pt x="0" y="0"/>
                </a:moveTo>
                <a:lnTo>
                  <a:pt x="18288000" y="0"/>
                </a:lnTo>
                <a:lnTo>
                  <a:pt x="18288000" y="10241280"/>
                </a:lnTo>
                <a:lnTo>
                  <a:pt x="0" y="102412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328731" cy="10287000"/>
          </a:xfrm>
          <a:custGeom>
            <a:avLst/>
            <a:gdLst/>
            <a:ahLst/>
            <a:cxnLst/>
            <a:rect r="r" b="b" t="t" l="l"/>
            <a:pathLst>
              <a:path h="10287000" w="18328731">
                <a:moveTo>
                  <a:pt x="0" y="0"/>
                </a:moveTo>
                <a:lnTo>
                  <a:pt x="18328731" y="0"/>
                </a:lnTo>
                <a:lnTo>
                  <a:pt x="1832873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275" y="0"/>
            <a:ext cx="18247450" cy="10287000"/>
          </a:xfrm>
          <a:custGeom>
            <a:avLst/>
            <a:gdLst/>
            <a:ahLst/>
            <a:cxnLst/>
            <a:rect r="r" b="b" t="t" l="l"/>
            <a:pathLst>
              <a:path h="10287000" w="18247450">
                <a:moveTo>
                  <a:pt x="0" y="0"/>
                </a:moveTo>
                <a:lnTo>
                  <a:pt x="18247450" y="0"/>
                </a:lnTo>
                <a:lnTo>
                  <a:pt x="1824745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16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8171" y="100737"/>
            <a:ext cx="17969758" cy="10085527"/>
          </a:xfrm>
          <a:custGeom>
            <a:avLst/>
            <a:gdLst/>
            <a:ahLst/>
            <a:cxnLst/>
            <a:rect r="r" b="b" t="t" l="l"/>
            <a:pathLst>
              <a:path h="10085527" w="17969758">
                <a:moveTo>
                  <a:pt x="0" y="0"/>
                </a:moveTo>
                <a:lnTo>
                  <a:pt x="17969758" y="0"/>
                </a:lnTo>
                <a:lnTo>
                  <a:pt x="17969758" y="10085526"/>
                </a:lnTo>
                <a:lnTo>
                  <a:pt x="0" y="100855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9225" y="144426"/>
            <a:ext cx="18007809" cy="10061863"/>
          </a:xfrm>
          <a:custGeom>
            <a:avLst/>
            <a:gdLst/>
            <a:ahLst/>
            <a:cxnLst/>
            <a:rect r="r" b="b" t="t" l="l"/>
            <a:pathLst>
              <a:path h="10061863" w="18007809">
                <a:moveTo>
                  <a:pt x="0" y="0"/>
                </a:moveTo>
                <a:lnTo>
                  <a:pt x="18007809" y="0"/>
                </a:lnTo>
                <a:lnTo>
                  <a:pt x="18007809" y="10061863"/>
                </a:lnTo>
                <a:lnTo>
                  <a:pt x="0" y="100618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8327" y="93288"/>
            <a:ext cx="18010971" cy="10131171"/>
          </a:xfrm>
          <a:custGeom>
            <a:avLst/>
            <a:gdLst/>
            <a:ahLst/>
            <a:cxnLst/>
            <a:rect r="r" b="b" t="t" l="l"/>
            <a:pathLst>
              <a:path h="10131171" w="18010971">
                <a:moveTo>
                  <a:pt x="0" y="0"/>
                </a:moveTo>
                <a:lnTo>
                  <a:pt x="18010972" y="0"/>
                </a:lnTo>
                <a:lnTo>
                  <a:pt x="18010972" y="10131171"/>
                </a:lnTo>
                <a:lnTo>
                  <a:pt x="0" y="101311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9277" y="129452"/>
            <a:ext cx="18052826" cy="10087017"/>
          </a:xfrm>
          <a:custGeom>
            <a:avLst/>
            <a:gdLst/>
            <a:ahLst/>
            <a:cxnLst/>
            <a:rect r="r" b="b" t="t" l="l"/>
            <a:pathLst>
              <a:path h="10087017" w="18052826">
                <a:moveTo>
                  <a:pt x="0" y="0"/>
                </a:moveTo>
                <a:lnTo>
                  <a:pt x="18052827" y="0"/>
                </a:lnTo>
                <a:lnTo>
                  <a:pt x="18052827" y="10087016"/>
                </a:lnTo>
                <a:lnTo>
                  <a:pt x="0" y="100870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25" y="0"/>
            <a:ext cx="18247450" cy="10287000"/>
          </a:xfrm>
          <a:custGeom>
            <a:avLst/>
            <a:gdLst/>
            <a:ahLst/>
            <a:cxnLst/>
            <a:rect r="r" b="b" t="t" l="l"/>
            <a:pathLst>
              <a:path h="10287000" w="18247450">
                <a:moveTo>
                  <a:pt x="0" y="0"/>
                </a:moveTo>
                <a:lnTo>
                  <a:pt x="18247450" y="0"/>
                </a:lnTo>
                <a:lnTo>
                  <a:pt x="1824745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2860"/>
            <a:ext cx="18288000" cy="10241280"/>
          </a:xfrm>
          <a:custGeom>
            <a:avLst/>
            <a:gdLst/>
            <a:ahLst/>
            <a:cxnLst/>
            <a:rect r="r" b="b" t="t" l="l"/>
            <a:pathLst>
              <a:path h="10241280" w="18288000">
                <a:moveTo>
                  <a:pt x="0" y="0"/>
                </a:moveTo>
                <a:lnTo>
                  <a:pt x="18288000" y="0"/>
                </a:lnTo>
                <a:lnTo>
                  <a:pt x="18288000" y="10241280"/>
                </a:lnTo>
                <a:lnTo>
                  <a:pt x="0" y="102412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97550" y="0"/>
            <a:ext cx="16692901" cy="10287000"/>
          </a:xfrm>
          <a:custGeom>
            <a:avLst/>
            <a:gdLst/>
            <a:ahLst/>
            <a:cxnLst/>
            <a:rect r="r" b="b" t="t" l="l"/>
            <a:pathLst>
              <a:path h="10287000" w="16692901">
                <a:moveTo>
                  <a:pt x="0" y="0"/>
                </a:moveTo>
                <a:lnTo>
                  <a:pt x="16692900" y="0"/>
                </a:lnTo>
                <a:lnTo>
                  <a:pt x="166929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60073" y="0"/>
            <a:ext cx="14767854" cy="6294798"/>
          </a:xfrm>
          <a:custGeom>
            <a:avLst/>
            <a:gdLst/>
            <a:ahLst/>
            <a:cxnLst/>
            <a:rect r="r" b="b" t="t" l="l"/>
            <a:pathLst>
              <a:path h="6294798" w="14767854">
                <a:moveTo>
                  <a:pt x="0" y="0"/>
                </a:moveTo>
                <a:lnTo>
                  <a:pt x="14767854" y="0"/>
                </a:lnTo>
                <a:lnTo>
                  <a:pt x="14767854" y="6294798"/>
                </a:lnTo>
                <a:lnTo>
                  <a:pt x="0" y="62947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19179" y="6172581"/>
            <a:ext cx="15984407" cy="4009644"/>
          </a:xfrm>
          <a:custGeom>
            <a:avLst/>
            <a:gdLst/>
            <a:ahLst/>
            <a:cxnLst/>
            <a:rect r="r" b="b" t="t" l="l"/>
            <a:pathLst>
              <a:path h="4009644" w="15984407">
                <a:moveTo>
                  <a:pt x="0" y="0"/>
                </a:moveTo>
                <a:lnTo>
                  <a:pt x="15984407" y="0"/>
                </a:lnTo>
                <a:lnTo>
                  <a:pt x="15984407" y="4009644"/>
                </a:lnTo>
                <a:lnTo>
                  <a:pt x="0" y="40096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43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DAGXm7Bc43U</dc:identifier>
  <dcterms:modified xsi:type="dcterms:W3CDTF">2011-08-01T06:04:30Z</dcterms:modified>
  <cp:revision>1</cp:revision>
  <dc:title>https://summari.streamlit.app/</dc:title>
</cp:coreProperties>
</file>

<file path=docProps/thumbnail.jpeg>
</file>